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9" d="100"/>
          <a:sy n="49" d="100"/>
        </p:scale>
        <p:origin x="2268" y="54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2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4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7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8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7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4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6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2429D-1F38-534A-A37F-7F5699DF7A41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CE354-026C-8D48-BBDC-4DA4B4A9B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5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hool Supply Li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15200" cy="9601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7680" y="2820828"/>
            <a:ext cx="554249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RowdyWriting"/>
                <a:cs typeface="RowdyWriting"/>
              </a:rPr>
              <a:t>1 box of </a:t>
            </a:r>
            <a:r>
              <a:rPr lang="en-US" sz="1400" dirty="0" err="1">
                <a:latin typeface="RowdyWriting"/>
                <a:cs typeface="RowdyWriting"/>
              </a:rPr>
              <a:t>Cayola</a:t>
            </a:r>
            <a:r>
              <a:rPr lang="en-US" sz="1400" dirty="0">
                <a:latin typeface="RowdyWriting"/>
                <a:cs typeface="RowdyWriting"/>
              </a:rPr>
              <a:t> Crayons (24 count)</a:t>
            </a:r>
          </a:p>
          <a:p>
            <a:r>
              <a:rPr lang="en-US" sz="1400" dirty="0">
                <a:latin typeface="RowdyWriting"/>
                <a:cs typeface="RowdyWriting"/>
              </a:rPr>
              <a:t>2 Clorox Wipes</a:t>
            </a:r>
          </a:p>
          <a:p>
            <a:r>
              <a:rPr lang="en-US" sz="1400" dirty="0">
                <a:latin typeface="RowdyWriting"/>
                <a:cs typeface="RowdyWriting"/>
              </a:rPr>
              <a:t>3 boxes of Tissues</a:t>
            </a:r>
          </a:p>
          <a:p>
            <a:r>
              <a:rPr lang="en-US" sz="1400" dirty="0">
                <a:latin typeface="RowdyWriting"/>
                <a:cs typeface="RowdyWriting"/>
              </a:rPr>
              <a:t>1-Backpack</a:t>
            </a:r>
          </a:p>
          <a:p>
            <a:r>
              <a:rPr lang="en-US" sz="1400" dirty="0">
                <a:latin typeface="RowdyWriting"/>
                <a:cs typeface="RowdyWriting"/>
              </a:rPr>
              <a:t>1 box of Latex-Free Band-Aids</a:t>
            </a:r>
          </a:p>
          <a:p>
            <a:r>
              <a:rPr lang="en-US" sz="1400" dirty="0">
                <a:latin typeface="RowdyWriting"/>
                <a:cs typeface="RowdyWriting"/>
              </a:rPr>
              <a:t>2- Highlighters (any color)</a:t>
            </a:r>
          </a:p>
          <a:p>
            <a:r>
              <a:rPr lang="en-US" sz="1400" dirty="0">
                <a:latin typeface="RowdyWriting"/>
                <a:cs typeface="RowdyWriting"/>
              </a:rPr>
              <a:t>2 packs of </a:t>
            </a:r>
            <a:r>
              <a:rPr lang="en-US" sz="1400" dirty="0" err="1">
                <a:latin typeface="RowdyWriting"/>
                <a:cs typeface="RowdyWriting"/>
              </a:rPr>
              <a:t>Cayola</a:t>
            </a:r>
            <a:r>
              <a:rPr lang="en-US" sz="1400" dirty="0">
                <a:latin typeface="RowdyWriting"/>
                <a:cs typeface="RowdyWriting"/>
              </a:rPr>
              <a:t> washable markers (primary colors)</a:t>
            </a:r>
          </a:p>
          <a:p>
            <a:r>
              <a:rPr lang="en-US" sz="1400" dirty="0">
                <a:latin typeface="RowdyWriting"/>
                <a:cs typeface="RowdyWriting"/>
              </a:rPr>
              <a:t>1-roll of paper towels</a:t>
            </a:r>
          </a:p>
          <a:p>
            <a:r>
              <a:rPr lang="en-US" sz="1400" dirty="0">
                <a:latin typeface="RowdyWriting"/>
                <a:cs typeface="RowdyWriting"/>
              </a:rPr>
              <a:t>1 roll of scotch tape</a:t>
            </a:r>
          </a:p>
          <a:p>
            <a:r>
              <a:rPr lang="en-US" sz="1400" dirty="0">
                <a:latin typeface="RowdyWriting"/>
                <a:cs typeface="RowdyWriting"/>
              </a:rPr>
              <a:t>1 shaving cream</a:t>
            </a:r>
          </a:p>
          <a:p>
            <a:r>
              <a:rPr lang="en-US" sz="1400" dirty="0">
                <a:latin typeface="RowdyWriting"/>
                <a:cs typeface="RowdyWriting"/>
              </a:rPr>
              <a:t>1 pack of multicolored construction paper</a:t>
            </a:r>
          </a:p>
          <a:p>
            <a:r>
              <a:rPr lang="en-US" sz="1400" dirty="0">
                <a:latin typeface="RowdyWriting"/>
                <a:cs typeface="RowdyWriting"/>
              </a:rPr>
              <a:t>1 pair of earbuds or headphones for the computer/</a:t>
            </a:r>
            <a:r>
              <a:rPr lang="en-US" sz="1400" dirty="0" err="1">
                <a:latin typeface="RowdyWriting"/>
                <a:cs typeface="RowdyWriting"/>
              </a:rPr>
              <a:t>Ipad</a:t>
            </a:r>
            <a:r>
              <a:rPr lang="en-US" sz="1400" dirty="0">
                <a:latin typeface="RowdyWriting"/>
                <a:cs typeface="RowdyWriting"/>
              </a:rPr>
              <a:t> </a:t>
            </a:r>
          </a:p>
          <a:p>
            <a:r>
              <a:rPr lang="en-US" sz="1400">
                <a:latin typeface="RowdyWriting"/>
                <a:cs typeface="RowdyWriting"/>
              </a:rPr>
              <a:t>	</a:t>
            </a:r>
            <a:endParaRPr lang="en-US" sz="1400" dirty="0">
              <a:latin typeface="RowdyWriting"/>
              <a:cs typeface="RowdyWriting"/>
            </a:endParaRPr>
          </a:p>
          <a:p>
            <a:endParaRPr lang="en-US" sz="1400" dirty="0">
              <a:latin typeface="RowdyWriting"/>
              <a:cs typeface="RowdyWriting"/>
            </a:endParaRPr>
          </a:p>
          <a:p>
            <a:r>
              <a:rPr lang="en-US" sz="1400" i="1" dirty="0">
                <a:latin typeface="RowdyWriting"/>
                <a:cs typeface="RowdyWriting"/>
              </a:rPr>
              <a:t>Please do not write your child’s name on any supplies. </a:t>
            </a:r>
          </a:p>
          <a:p>
            <a:r>
              <a:rPr lang="en-US" sz="1400" i="1" dirty="0">
                <a:latin typeface="RowdyWriting"/>
                <a:cs typeface="RowdyWriting"/>
              </a:rPr>
              <a:t> All supplies will be shared with the class.</a:t>
            </a:r>
          </a:p>
          <a:p>
            <a:endParaRPr lang="en-US" sz="1400" dirty="0">
              <a:latin typeface="RowdyWriting"/>
              <a:cs typeface="RowdyWriting"/>
            </a:endParaRPr>
          </a:p>
          <a:p>
            <a:r>
              <a:rPr lang="en-US" sz="1600" b="1" u="sng" dirty="0">
                <a:latin typeface="RowdyWriting"/>
                <a:cs typeface="RowdyWriting"/>
              </a:rPr>
              <a:t>Wish List Items</a:t>
            </a:r>
          </a:p>
          <a:p>
            <a:r>
              <a:rPr lang="en-US" sz="1400" dirty="0">
                <a:latin typeface="RowdyWriting"/>
                <a:cs typeface="RowdyWriting"/>
              </a:rPr>
              <a:t>Cardstock (white or color)</a:t>
            </a:r>
          </a:p>
          <a:p>
            <a:r>
              <a:rPr lang="en-US" sz="1400" dirty="0">
                <a:latin typeface="RowdyWriting"/>
                <a:cs typeface="RowdyWriting"/>
              </a:rPr>
              <a:t>Velcro (sticky back)</a:t>
            </a:r>
          </a:p>
          <a:p>
            <a:r>
              <a:rPr lang="en-US" sz="1400" dirty="0">
                <a:latin typeface="RowdyWriting"/>
                <a:cs typeface="RowdyWriting"/>
              </a:rPr>
              <a:t>File folders</a:t>
            </a:r>
          </a:p>
          <a:p>
            <a:r>
              <a:rPr lang="en-US" sz="1400" dirty="0">
                <a:latin typeface="RowdyWriting"/>
                <a:cs typeface="RowdyWriting"/>
              </a:rPr>
              <a:t>Ziploc bags (snack or sandwich size)</a:t>
            </a:r>
          </a:p>
          <a:p>
            <a:r>
              <a:rPr lang="en-US" sz="1400" dirty="0">
                <a:latin typeface="RowdyWriting"/>
                <a:cs typeface="RowdyWriting"/>
              </a:rPr>
              <a:t>Soft pencil pouches for activity storage</a:t>
            </a:r>
          </a:p>
          <a:p>
            <a:endParaRPr lang="en-US" sz="1400" dirty="0">
              <a:latin typeface="RowdyWriting"/>
              <a:cs typeface="RowdyWriting"/>
            </a:endParaRPr>
          </a:p>
          <a:p>
            <a:endParaRPr lang="en-US" sz="1400" dirty="0">
              <a:latin typeface="RowdyWriting"/>
              <a:cs typeface="RowdyWriting"/>
            </a:endParaRPr>
          </a:p>
          <a:p>
            <a:endParaRPr lang="en-US" sz="1400" dirty="0">
              <a:latin typeface="RowdyWriting"/>
              <a:cs typeface="RowdyWriting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480" y="8114585"/>
            <a:ext cx="4540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RowdyWriting"/>
                <a:cs typeface="RowdyWriting"/>
              </a:rPr>
              <a:t>Everything on this list is optional, as the school will always ensure every student has the supplies needed to be successful in school. </a:t>
            </a:r>
          </a:p>
          <a:p>
            <a:pPr algn="ctr"/>
            <a:r>
              <a:rPr lang="en-US" sz="1400" dirty="0">
                <a:latin typeface="RowdyWriting"/>
                <a:cs typeface="RowdyWriting"/>
              </a:rPr>
              <a:t>We appreciate the support of our families! </a:t>
            </a:r>
            <a:endParaRPr lang="en-US" sz="1400" dirty="0">
              <a:effectLst/>
              <a:latin typeface="RowdyWriting"/>
              <a:cs typeface="RowdyWriting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93932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RowdyWriting"/>
                <a:cs typeface="RowdyWriting"/>
              </a:rPr>
              <a:t>Mrs. White’s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25" y="1119290"/>
            <a:ext cx="6886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-150" dirty="0">
                <a:latin typeface="KG Blank Space Solid"/>
                <a:cs typeface="KG Blank Space Solid"/>
              </a:rPr>
              <a:t>SUPPLY LIST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2193293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RowdyWriting"/>
                <a:cs typeface="RowdyWriting"/>
              </a:rPr>
              <a:t>{2017-2018}</a:t>
            </a:r>
          </a:p>
        </p:txBody>
      </p:sp>
    </p:spTree>
    <p:extLst>
      <p:ext uri="{BB962C8B-B14F-4D97-AF65-F5344CB8AC3E}">
        <p14:creationId xmlns:p14="http://schemas.microsoft.com/office/powerpoint/2010/main" val="94282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108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KG Blank Space Solid</vt:lpstr>
      <vt:lpstr>RowdyWriting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Wintuska</dc:creator>
  <cp:lastModifiedBy>amy white</cp:lastModifiedBy>
  <cp:revision>13</cp:revision>
  <dcterms:created xsi:type="dcterms:W3CDTF">2016-08-09T17:27:44Z</dcterms:created>
  <dcterms:modified xsi:type="dcterms:W3CDTF">2017-07-20T16:53:28Z</dcterms:modified>
</cp:coreProperties>
</file>